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A7CCB-DF56-4B40-99DB-3BD630AB1662}" v="4" dt="2021-05-11T07:13:56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92E22-8E01-4E2C-BCA2-3CABEE6D5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8E4310-3C23-4C82-A0DF-C639F083C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1969A8-B8C1-4369-BF32-B782C93C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F4D912-A7DA-43F2-8CE0-07952692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11F7AE-7B60-41E0-9C97-795C655B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83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BC4CE-020D-4018-8A47-BB7E07AE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28B4EC-603C-4356-AD4E-59C84DBEA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219BC4-5DE2-41DF-8F65-78DC6066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4811B2-51E4-4206-9534-EA8C81A5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8BB249-D9B7-417E-9E6C-0CF2BF27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69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861BB78-E889-400B-9D79-B9C43D5B3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A36470-8E0F-488C-A87B-3120ED430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D73A69-5B86-45A6-8E5A-51A2A729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E554D8-B24A-47C5-98DC-60529F77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FE196F-6D01-4817-80C7-A567D486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88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D7015-35D0-490F-9ACD-E826D14B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10376-0D5C-4CBB-B948-86CC459F4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78FABD-6F0B-4B24-B46A-2070CC9F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F4C0F8-4FAB-4EC7-8AFC-37CE5B22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9803A5-0813-491D-8688-485938A8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27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CADFA-ED1B-4EEA-9D0F-DDCDECEA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4D6843-68BD-4525-B1A0-FC5FBA52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AB56D0-626F-4E42-95EA-7CD99980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77D016-F6F6-4C8D-8AC0-72A46502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28BD68-46AC-4099-824F-771A9069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52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B4E2E-55AB-4AE0-B4F6-6D8DF85C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9B314B-9CA4-4321-9A90-8D302DEDD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639AAC-A2C8-42B4-B988-2FFAB9A29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9F8B0E-11A3-48E8-B071-D9CA2F47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1C20F0-495A-467F-B89C-51C73D99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43B6C0-9B49-46A3-B2DF-BE531B6C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16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110D5-C985-4D0D-9514-28E202D3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0362A8-44FC-43DE-90B8-383BECDBB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92EAE5-42AB-41C5-BF4E-72383428D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D0276C-8B20-4238-A175-1789E65CB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28B71A2-5BF0-4386-8264-6A754AADA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850DF9-0421-410A-946B-D7931E46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D0500D-3ABC-4520-8E95-01AF0EB5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42EB07-27EF-480B-A0BD-2FD2AA31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30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6CEA0-4ACF-4C9E-A4E3-DBEE79F5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60DD75-8A6C-49D0-8FFE-0FFB3C70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15E859-B62F-42D7-9FB9-FDF8732C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A2C0A2-0EE7-41FF-A6E1-B258F17E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60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829965-6169-4CB1-8EE7-8657168F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0389C46-7731-4610-945F-5D817B4F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04F4BE-BE3D-484F-8B12-44BEBCF8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58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BFAA9-8366-4506-9B48-667ED02A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680D5-49F6-403A-9926-4BEE1026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C0E3FC-E7E0-4B33-A239-E5878F234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5EDB64-59AF-4EE0-AD09-4A880AE5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8498FA-0A0E-45EF-BAA9-84714F83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E3DA2F-3EA4-4794-8804-2C0257D3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9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00484-D2E5-46FF-8FD9-8FAD6D6D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2534056-47B8-4E32-A5E6-B8E717B52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C67F00-EEC5-4440-B9CC-678AEAE4D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809A9E-80DE-441E-A7F4-6258B896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486E55-D714-4B70-A365-2554A065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F19562-E1BD-40C5-83DF-F7E5A8E1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70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298EA7-EE58-454F-AD64-30AB927B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C7EB46-E653-4E05-B34E-7BCB54677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419B1E-9868-45A7-ADFA-DE4AC1B60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A136-EBB1-4841-AF80-B1730C650B3C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F5ED44-954C-4189-B23D-6CC8D132A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4E7F9B-1141-439A-A19C-985749D90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9A26-6689-42DE-9152-19C4B3ACCA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17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F4A5944-8AB3-4468-BB08-E5F03257DBE5}"/>
              </a:ext>
            </a:extLst>
          </p:cNvPr>
          <p:cNvSpPr txBox="1"/>
          <p:nvPr/>
        </p:nvSpPr>
        <p:spPr>
          <a:xfrm>
            <a:off x="2936240" y="3918585"/>
            <a:ext cx="6319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Tw Cen MT Condensed" panose="020B0606020104020203" pitchFamily="34" charset="0"/>
              </a:rPr>
              <a:t>Presenter(s) name(s)</a:t>
            </a:r>
          </a:p>
          <a:p>
            <a:pPr algn="ctr"/>
            <a:endParaRPr lang="nl-NL" sz="2000" dirty="0">
              <a:latin typeface="Tw Cen MT Condensed" panose="020B0606020104020203" pitchFamily="34" charset="0"/>
            </a:endParaRPr>
          </a:p>
          <a:p>
            <a:pPr algn="ctr"/>
            <a:r>
              <a:rPr lang="nl-NL" sz="2000" dirty="0">
                <a:latin typeface="Tw Cen MT Condensed" panose="020B0606020104020203" pitchFamily="34" charset="0"/>
              </a:rPr>
              <a:t>Paper ID-</a:t>
            </a:r>
            <a:r>
              <a:rPr lang="nl-NL" sz="2000" dirty="0" err="1">
                <a:latin typeface="Tw Cen MT Condensed" panose="020B0606020104020203" pitchFamily="34" charset="0"/>
              </a:rPr>
              <a:t>Number</a:t>
            </a:r>
            <a:endParaRPr lang="nl-NL" sz="2000" dirty="0">
              <a:latin typeface="Tw Cen MT Condensed" panose="020B0606020104020203" pitchFamily="34" charset="0"/>
            </a:endParaRPr>
          </a:p>
          <a:p>
            <a:pPr algn="ctr"/>
            <a:endParaRPr lang="nl-NL" sz="2000" dirty="0">
              <a:latin typeface="Tw Cen MT Condensed" panose="020B0606020104020203" pitchFamily="34" charset="0"/>
            </a:endParaRPr>
          </a:p>
          <a:p>
            <a:pPr algn="ctr"/>
            <a:r>
              <a:rPr lang="nl-NL" sz="2000" dirty="0">
                <a:latin typeface="Tw Cen MT Condensed" panose="020B0606020104020203" pitchFamily="34" charset="0"/>
              </a:rPr>
              <a:t>Paper Titel</a:t>
            </a:r>
          </a:p>
          <a:p>
            <a:pPr algn="ctr"/>
            <a:endParaRPr lang="nl-NL" sz="2000" dirty="0">
              <a:latin typeface="Tw Cen MT Condensed" panose="020B0606020104020203" pitchFamily="34" charset="0"/>
            </a:endParaRPr>
          </a:p>
          <a:p>
            <a:pPr algn="ctr"/>
            <a:r>
              <a:rPr lang="nl-NL" sz="2000" dirty="0" err="1">
                <a:latin typeface="Tw Cen MT Condensed" panose="020B0606020104020203" pitchFamily="34" charset="0"/>
              </a:rPr>
              <a:t>Session</a:t>
            </a:r>
            <a:r>
              <a:rPr lang="nl-NL" sz="2000" dirty="0">
                <a:latin typeface="Tw Cen MT Condensed" panose="020B0606020104020203" pitchFamily="34" charset="0"/>
              </a:rPr>
              <a:t> date, time</a:t>
            </a:r>
          </a:p>
        </p:txBody>
      </p:sp>
    </p:spTree>
    <p:extLst>
      <p:ext uri="{BB962C8B-B14F-4D97-AF65-F5344CB8AC3E}">
        <p14:creationId xmlns:p14="http://schemas.microsoft.com/office/powerpoint/2010/main" val="28124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AE98A-BC77-47D5-9E1E-6BD10844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4C17AB-A06F-4389-BE6C-9F258DCC4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76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60E6A-7433-438A-A6A4-8CD32B77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650F7F-867E-46A3-80DA-4DBE3A448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033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</Words>
  <Application>Microsoft Office PowerPoint</Application>
  <PresentationFormat>Breedbeeld</PresentationFormat>
  <Paragraphs>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Tw Cen MT Condensed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 Eelderink</dc:creator>
  <cp:lastModifiedBy>Martine Eelderink</cp:lastModifiedBy>
  <cp:revision>1</cp:revision>
  <dcterms:created xsi:type="dcterms:W3CDTF">2021-05-11T05:59:15Z</dcterms:created>
  <dcterms:modified xsi:type="dcterms:W3CDTF">2021-05-11T08:59:35Z</dcterms:modified>
</cp:coreProperties>
</file>